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9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6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0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7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9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5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883D-1AC5-4F47-9BE8-E6EEE240B28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2D36-1A06-42ED-957F-980DAA9E2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1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3810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Cell Analogy Project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75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ocklin.k12.ca.us/staff/pmorrison/Biology/unit2cells/CellAnalogySample-Ship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296400" cy="699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4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rocklin.k12.ca.us/staff/pmorrison/biology/unit2cells/AngelaBassalCellasa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" y="304800"/>
            <a:ext cx="9119419" cy="699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4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Choose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Campsite</a:t>
            </a:r>
          </a:p>
          <a:p>
            <a:pPr marL="514350" indent="-514350">
              <a:buAutoNum type="arabicPeriod"/>
            </a:pPr>
            <a:r>
              <a:rPr lang="en-US" dirty="0" smtClean="0"/>
              <a:t>Theater</a:t>
            </a:r>
          </a:p>
          <a:p>
            <a:pPr marL="514350" indent="-514350">
              <a:buAutoNum type="arabicPeriod"/>
            </a:pPr>
            <a:r>
              <a:rPr lang="en-US" dirty="0" smtClean="0"/>
              <a:t>Grocery Store</a:t>
            </a:r>
          </a:p>
          <a:p>
            <a:pPr marL="514350" indent="-514350">
              <a:buAutoNum type="arabicPeriod"/>
            </a:pPr>
            <a:r>
              <a:rPr lang="en-US" dirty="0" smtClean="0"/>
              <a:t>City</a:t>
            </a:r>
          </a:p>
          <a:p>
            <a:pPr marL="514350" indent="-514350">
              <a:buAutoNum type="arabicPeriod"/>
            </a:pPr>
            <a:r>
              <a:rPr lang="en-US" dirty="0" smtClean="0"/>
              <a:t>Ship</a:t>
            </a:r>
          </a:p>
          <a:p>
            <a:pPr marL="514350" indent="-514350">
              <a:buAutoNum type="arabicPeriod"/>
            </a:pPr>
            <a:r>
              <a:rPr lang="en-US" dirty="0" smtClean="0"/>
              <a:t>School</a:t>
            </a:r>
          </a:p>
          <a:p>
            <a:pPr marL="514350" indent="-514350">
              <a:buAutoNum type="arabicPeriod"/>
            </a:pPr>
            <a:r>
              <a:rPr lang="en-US" dirty="0" smtClean="0"/>
              <a:t>Car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Computer</a:t>
            </a:r>
          </a:p>
          <a:p>
            <a:pPr marL="514350" indent="-514350">
              <a:buAutoNum type="arabicPeriod"/>
            </a:pPr>
            <a:r>
              <a:rPr lang="en-US" dirty="0" smtClean="0"/>
              <a:t>House</a:t>
            </a:r>
          </a:p>
          <a:p>
            <a:pPr marL="514350" indent="-514350">
              <a:buAutoNum type="arabicPeriod"/>
            </a:pPr>
            <a:r>
              <a:rPr lang="en-US" dirty="0" smtClean="0"/>
              <a:t>Prison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Cell Analogy Project</vt:lpstr>
      <vt:lpstr>PowerPoint Presentation</vt:lpstr>
      <vt:lpstr>PowerPoint Presentation</vt:lpstr>
      <vt:lpstr>Topics to Choose From</vt:lpstr>
    </vt:vector>
  </TitlesOfParts>
  <Company>Laramie County School District #1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Analogy Project</dc:title>
  <dc:creator>LCSD1</dc:creator>
  <cp:lastModifiedBy>Sawyer, Gregg</cp:lastModifiedBy>
  <cp:revision>6</cp:revision>
  <dcterms:created xsi:type="dcterms:W3CDTF">2013-10-23T13:12:56Z</dcterms:created>
  <dcterms:modified xsi:type="dcterms:W3CDTF">2015-10-01T13:30:06Z</dcterms:modified>
</cp:coreProperties>
</file>