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E595-3951-4520-AF8A-9E64E5F5D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15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94093-64C3-4962-A932-E403DEFE2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1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20BD-7EF5-4B71-8EFB-AADCCB1E3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88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8E967-186D-4355-A446-FC34B51E1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2E317-DE0F-44FB-A7CE-07463B28C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83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FE6F-8B0A-4046-8A89-597C5885D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63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BB903-FCCB-4161-A641-DA8E9750C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02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1790-E822-4E54-B9B8-9B78199F3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92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ECBC-DA62-4975-966C-19043735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4F2F-9786-4FD1-BAB4-694FE4D43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9BCF9-8DC7-41B2-B149-0BACCD6A8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D08F1-45E2-43CC-BAE4-587DBF51B4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04800" y="563563"/>
            <a:ext cx="5791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Classification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54705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Do you know the mammals?</a:t>
            </a:r>
          </a:p>
        </p:txBody>
      </p:sp>
      <p:pic>
        <p:nvPicPr>
          <p:cNvPr id="9220" name="Picture 4" descr="j0078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16224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791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oper Black" panose="0208090404030B020404" pitchFamily="18" charset="0"/>
              </a:rPr>
              <a:t>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Classify each mammal into its correct group.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971800" y="609600"/>
            <a:ext cx="3124200" cy="1552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MP – Marsupial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MO – Monotremes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PL – Placental</a:t>
            </a: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2286000" y="56245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3. Platypus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4800600" y="56245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6. Chipmunk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2057400" y="38004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2. Koala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2133600" y="251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1. Gorilla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4800600" y="38004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5. Deer</a:t>
            </a:r>
          </a:p>
        </p:txBody>
      </p:sp>
      <p:pic>
        <p:nvPicPr>
          <p:cNvPr id="3159" name="Picture 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4675"/>
            <a:ext cx="1704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0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23851"/>
          <a:stretch>
            <a:fillRect/>
          </a:stretch>
        </p:blipFill>
        <p:spPr bwMode="auto">
          <a:xfrm>
            <a:off x="7075488" y="685800"/>
            <a:ext cx="15446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4953000" y="251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4. Kangaroo</a:t>
            </a:r>
          </a:p>
        </p:txBody>
      </p:sp>
      <p:pic>
        <p:nvPicPr>
          <p:cNvPr id="3161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114675"/>
            <a:ext cx="1701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2" name="Picture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2488"/>
            <a:ext cx="165735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3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2288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" name="Picture 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10163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2971800" y="609600"/>
            <a:ext cx="3124200" cy="15525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MP – Marsupial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MO – Monotremes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PL – Placental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2286000" y="562451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3. Platypus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4800600" y="56245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6. Chipmunk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2057400" y="38004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2. Koala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2133600" y="251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1. Gorilla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800600" y="38004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5. Deer</a:t>
            </a:r>
          </a:p>
        </p:txBody>
      </p:sp>
      <p:pic>
        <p:nvPicPr>
          <p:cNvPr id="10289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14675"/>
            <a:ext cx="1704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0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23851"/>
          <a:stretch>
            <a:fillRect/>
          </a:stretch>
        </p:blipFill>
        <p:spPr bwMode="auto">
          <a:xfrm>
            <a:off x="7075488" y="685800"/>
            <a:ext cx="15446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953000" y="251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4. Kangaroo</a:t>
            </a:r>
          </a:p>
        </p:txBody>
      </p:sp>
      <p:pic>
        <p:nvPicPr>
          <p:cNvPr id="10292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114675"/>
            <a:ext cx="1701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3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52488"/>
            <a:ext cx="165735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2288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5" name="Picture 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10163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28600" y="152400"/>
            <a:ext cx="8610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The answers are …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2209800" y="6096000"/>
            <a:ext cx="838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MO</a:t>
            </a:r>
          </a:p>
        </p:txBody>
      </p:sp>
      <p:sp>
        <p:nvSpPr>
          <p:cNvPr id="10265" name="WordArt 25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8001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PL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2133600" y="4267200"/>
            <a:ext cx="838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MP</a:t>
            </a:r>
          </a:p>
        </p:txBody>
      </p:sp>
      <p:sp>
        <p:nvSpPr>
          <p:cNvPr id="10297" name="WordArt 57"/>
          <p:cNvSpPr>
            <a:spLocks noChangeArrowheads="1" noChangeShapeType="1" noTextEdit="1"/>
          </p:cNvSpPr>
          <p:nvPr/>
        </p:nvSpPr>
        <p:spPr bwMode="auto">
          <a:xfrm>
            <a:off x="6400800" y="4191000"/>
            <a:ext cx="8001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PL</a:t>
            </a:r>
          </a:p>
        </p:txBody>
      </p:sp>
      <p:sp>
        <p:nvSpPr>
          <p:cNvPr id="10298" name="WordArt 58"/>
          <p:cNvSpPr>
            <a:spLocks noChangeArrowheads="1" noChangeShapeType="1" noTextEdit="1"/>
          </p:cNvSpPr>
          <p:nvPr/>
        </p:nvSpPr>
        <p:spPr bwMode="auto">
          <a:xfrm>
            <a:off x="6400800" y="6096000"/>
            <a:ext cx="8001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PL</a:t>
            </a:r>
          </a:p>
        </p:txBody>
      </p:sp>
      <p:sp>
        <p:nvSpPr>
          <p:cNvPr id="10299" name="WordArt 59"/>
          <p:cNvSpPr>
            <a:spLocks noChangeArrowheads="1" noChangeShapeType="1" noTextEdit="1"/>
          </p:cNvSpPr>
          <p:nvPr/>
        </p:nvSpPr>
        <p:spPr bwMode="auto">
          <a:xfrm>
            <a:off x="6629400" y="1447800"/>
            <a:ext cx="838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2" grpId="0" animBg="1"/>
      <p:bldP spid="10265" grpId="0" animBg="1"/>
      <p:bldP spid="10281" grpId="0" animBg="1"/>
      <p:bldP spid="10297" grpId="0" animBg="1"/>
      <p:bldP spid="10298" grpId="0" animBg="1"/>
      <p:bldP spid="102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80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Sawyer, Gregg</cp:lastModifiedBy>
  <cp:revision>57</cp:revision>
  <dcterms:created xsi:type="dcterms:W3CDTF">2007-07-27T19:50:33Z</dcterms:created>
  <dcterms:modified xsi:type="dcterms:W3CDTF">2016-01-22T17:11:07Z</dcterms:modified>
</cp:coreProperties>
</file>